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272" r:id="rId3"/>
    <p:sldId id="273" r:id="rId4"/>
    <p:sldId id="257" r:id="rId5"/>
    <p:sldId id="302" r:id="rId6"/>
    <p:sldId id="297" r:id="rId7"/>
    <p:sldId id="276" r:id="rId8"/>
    <p:sldId id="279" r:id="rId9"/>
    <p:sldId id="281" r:id="rId10"/>
    <p:sldId id="282" r:id="rId11"/>
    <p:sldId id="277" r:id="rId12"/>
    <p:sldId id="298" r:id="rId13"/>
    <p:sldId id="305" r:id="rId14"/>
    <p:sldId id="304" r:id="rId15"/>
    <p:sldId id="303" r:id="rId16"/>
    <p:sldId id="283" r:id="rId17"/>
    <p:sldId id="306" r:id="rId18"/>
    <p:sldId id="284" r:id="rId19"/>
    <p:sldId id="285" r:id="rId20"/>
    <p:sldId id="299" r:id="rId21"/>
    <p:sldId id="287" r:id="rId22"/>
    <p:sldId id="300" r:id="rId23"/>
    <p:sldId id="280" r:id="rId24"/>
    <p:sldId id="291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86FA5-7758-40C6-802A-0A472C8D60CA}" v="4" dt="2023-02-05T22:41:29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F584B-8EC1-4E35-85ED-487B4F742436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EE83D-379E-4EAA-B769-1024C61AAD0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EE83D-379E-4EAA-B769-1024C61AAD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2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959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23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147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50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5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42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144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089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27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68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4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2EF2-67D3-3E4B-8992-D957D8F17054}" type="datetimeFigureOut">
              <a:rPr lang="da-DK" smtClean="0"/>
              <a:t>08-02-2023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109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9ED292-16D0-4243-A853-A67BAC4E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FA68BCB-1F56-984E-92C2-3814345B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 err="1"/>
              <a:t>Velkommen</a:t>
            </a:r>
            <a:r>
              <a:rPr lang="en-US" sz="3300" dirty="0"/>
              <a:t> </a:t>
            </a:r>
            <a:r>
              <a:rPr lang="en-US" sz="3300" dirty="0" err="1"/>
              <a:t>til</a:t>
            </a:r>
            <a:r>
              <a:rPr lang="en-US" sz="3300" dirty="0"/>
              <a:t> </a:t>
            </a:r>
            <a:r>
              <a:rPr lang="en-US" sz="3300" dirty="0" err="1"/>
              <a:t>ordinær</a:t>
            </a:r>
            <a:r>
              <a:rPr lang="en-US" sz="3300" dirty="0"/>
              <a:t> </a:t>
            </a:r>
            <a:r>
              <a:rPr lang="en-US" sz="3300" dirty="0" err="1"/>
              <a:t>generalforsamling</a:t>
            </a:r>
            <a:r>
              <a:rPr lang="en-US" sz="3300" dirty="0"/>
              <a:t> for Gauerslund IF </a:t>
            </a:r>
            <a:r>
              <a:rPr lang="en-US" sz="3300" dirty="0" err="1"/>
              <a:t>Fodbold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d. 6/2-2023 kl. 19.00</a:t>
            </a:r>
          </a:p>
        </p:txBody>
      </p:sp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FC6A303D-9429-483E-91B2-ADA223DE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54" y="1222308"/>
            <a:ext cx="4352926" cy="44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75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7E69DDDF-E83D-4250-929D-B429B7469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" r="13818" b="81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201845-5B20-6843-BB34-D6F7DD0F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sz="4000" b="1" dirty="0"/>
              <a:t>Økonomi</a:t>
            </a:r>
            <a:r>
              <a:rPr lang="da-DK" sz="4000" dirty="0"/>
              <a:t> </a:t>
            </a: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A392B-2D75-495A-B7F6-51E1C50B7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 err="1"/>
              <a:t>Stor</a:t>
            </a:r>
            <a:r>
              <a:rPr lang="en-US" sz="1700" dirty="0"/>
              <a:t> </a:t>
            </a:r>
            <a:r>
              <a:rPr lang="en-US" sz="1700" dirty="0" err="1"/>
              <a:t>loyalitet</a:t>
            </a:r>
            <a:r>
              <a:rPr lang="en-US" sz="1700" dirty="0"/>
              <a:t> </a:t>
            </a:r>
            <a:r>
              <a:rPr lang="en-US" sz="1700" dirty="0" err="1"/>
              <a:t>fra</a:t>
            </a:r>
            <a:r>
              <a:rPr lang="en-US" sz="1700" dirty="0"/>
              <a:t> </a:t>
            </a:r>
            <a:r>
              <a:rPr lang="en-US" sz="1700" dirty="0" err="1"/>
              <a:t>vores</a:t>
            </a:r>
            <a:r>
              <a:rPr lang="en-US" sz="1700" dirty="0"/>
              <a:t> </a:t>
            </a:r>
            <a:r>
              <a:rPr lang="en-US" sz="1700" dirty="0" err="1"/>
              <a:t>medlemmer</a:t>
            </a:r>
            <a:r>
              <a:rPr lang="en-US" sz="1700" dirty="0"/>
              <a:t> – </a:t>
            </a:r>
            <a:r>
              <a:rPr lang="en-US" sz="1700" dirty="0" err="1"/>
              <a:t>tak</a:t>
            </a:r>
            <a:r>
              <a:rPr lang="en-US" sz="1700" dirty="0"/>
              <a:t> for det!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/>
              <a:t>Fortsættelse</a:t>
            </a:r>
            <a:r>
              <a:rPr lang="en-US" sz="1700" dirty="0"/>
              <a:t> </a:t>
            </a:r>
            <a:r>
              <a:rPr lang="en-US" sz="1700" dirty="0" err="1"/>
              <a:t>af</a:t>
            </a:r>
            <a:r>
              <a:rPr lang="en-US" sz="1700" dirty="0"/>
              <a:t> </a:t>
            </a:r>
            <a:r>
              <a:rPr lang="en-US" sz="1700" dirty="0" err="1"/>
              <a:t>stævnetilskud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årgange</a:t>
            </a:r>
            <a:r>
              <a:rPr lang="en-US" sz="1700" dirty="0"/>
              <a:t>. </a:t>
            </a:r>
            <a:r>
              <a:rPr lang="en-US" sz="1700" dirty="0" err="1"/>
              <a:t>Positiv</a:t>
            </a:r>
            <a:r>
              <a:rPr lang="en-US" sz="1700" dirty="0"/>
              <a:t> feedback </a:t>
            </a:r>
            <a:r>
              <a:rPr lang="en-US" sz="1700" dirty="0" err="1"/>
              <a:t>fra</a:t>
            </a:r>
            <a:r>
              <a:rPr lang="en-US" sz="1700" dirty="0"/>
              <a:t> </a:t>
            </a:r>
            <a:r>
              <a:rPr lang="en-US" sz="1700" dirty="0" err="1"/>
              <a:t>årgangene</a:t>
            </a:r>
            <a:r>
              <a:rPr lang="en-US" sz="17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/>
              <a:t>Luft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opgraderinger</a:t>
            </a:r>
            <a:r>
              <a:rPr lang="en-US" sz="1700" dirty="0"/>
              <a:t> </a:t>
            </a:r>
            <a:r>
              <a:rPr lang="en-US" sz="1700" dirty="0" err="1"/>
              <a:t>af</a:t>
            </a:r>
            <a:r>
              <a:rPr lang="en-US" sz="1700" dirty="0"/>
              <a:t> </a:t>
            </a:r>
            <a:r>
              <a:rPr lang="en-US" sz="1700" dirty="0" err="1"/>
              <a:t>vores</a:t>
            </a:r>
            <a:r>
              <a:rPr lang="en-US" sz="1700" dirty="0"/>
              <a:t> </a:t>
            </a:r>
            <a:r>
              <a:rPr lang="en-US" sz="1700" dirty="0" err="1"/>
              <a:t>anlæg</a:t>
            </a:r>
            <a:r>
              <a:rPr lang="en-US" sz="1700" dirty="0"/>
              <a:t> – tribune </a:t>
            </a:r>
            <a:r>
              <a:rPr lang="en-US" sz="1700" dirty="0" err="1"/>
              <a:t>projekt</a:t>
            </a:r>
            <a:r>
              <a:rPr lang="en-US" sz="1700" dirty="0"/>
              <a:t> 2023.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Ny </a:t>
            </a:r>
            <a:r>
              <a:rPr lang="en-US" sz="1700" dirty="0" err="1"/>
              <a:t>rolle</a:t>
            </a:r>
            <a:r>
              <a:rPr lang="en-US" sz="1700" dirty="0"/>
              <a:t> i </a:t>
            </a:r>
            <a:r>
              <a:rPr lang="en-US" sz="1700" dirty="0" err="1"/>
              <a:t>klubben</a:t>
            </a:r>
            <a:r>
              <a:rPr lang="en-US" sz="1700" dirty="0"/>
              <a:t> i form </a:t>
            </a:r>
            <a:r>
              <a:rPr lang="en-US" sz="1700" dirty="0" err="1"/>
              <a:t>af</a:t>
            </a:r>
            <a:r>
              <a:rPr lang="en-US" sz="1700" dirty="0"/>
              <a:t> </a:t>
            </a:r>
            <a:r>
              <a:rPr lang="en-US" sz="1700" dirty="0" err="1"/>
              <a:t>Børneudviklingstræner</a:t>
            </a:r>
            <a:r>
              <a:rPr lang="en-US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08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48703E44-C3D6-E845-9CAE-4EA530D31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63" r="13818" b="372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41C69B-8A2A-E64A-B033-A36E3934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162806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200" dirty="0"/>
            </a:br>
            <a:r>
              <a:rPr lang="en-US" sz="3100" b="1" dirty="0" err="1"/>
              <a:t>Visionen</a:t>
            </a:r>
            <a:r>
              <a:rPr lang="en-US" sz="3100" b="1" dirty="0"/>
              <a:t> og </a:t>
            </a:r>
            <a:r>
              <a:rPr lang="en-US" sz="3100" b="1" dirty="0" err="1"/>
              <a:t>missionen</a:t>
            </a:r>
            <a:r>
              <a:rPr lang="en-US" sz="3100" b="1" dirty="0"/>
              <a:t> for det </a:t>
            </a:r>
            <a:r>
              <a:rPr lang="en-US" sz="3100" b="1" dirty="0" err="1"/>
              <a:t>fremtidige</a:t>
            </a:r>
            <a:r>
              <a:rPr lang="en-US" sz="3100" b="1" dirty="0"/>
              <a:t> GIF </a:t>
            </a:r>
            <a:r>
              <a:rPr lang="en-US" sz="3100" b="1" dirty="0" err="1"/>
              <a:t>Fodbold</a:t>
            </a:r>
            <a:r>
              <a:rPr lang="en-US" sz="3100" dirty="0"/>
              <a:t> </a:t>
            </a:r>
            <a:endParaRPr lang="en-US" sz="2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013642-01B0-F44E-9056-64F74DD1D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3" y="2539745"/>
            <a:ext cx="4229482" cy="4014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b="1" dirty="0"/>
              <a:t>Vision: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Fordoble</a:t>
            </a:r>
            <a:r>
              <a:rPr lang="en-US" sz="1500" b="1" dirty="0"/>
              <a:t> </a:t>
            </a:r>
            <a:r>
              <a:rPr lang="en-US" sz="1500" b="1" dirty="0" err="1"/>
              <a:t>medlemstal</a:t>
            </a:r>
            <a:r>
              <a:rPr lang="en-US" sz="1500" b="1" dirty="0"/>
              <a:t> – 5 </a:t>
            </a:r>
            <a:r>
              <a:rPr lang="en-US" sz="1500" b="1" dirty="0" err="1"/>
              <a:t>år</a:t>
            </a:r>
            <a:endParaRPr lang="en-US" sz="1500" b="1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Fordoble</a:t>
            </a:r>
            <a:r>
              <a:rPr lang="en-US" sz="1500" b="1" dirty="0"/>
              <a:t> </a:t>
            </a:r>
            <a:r>
              <a:rPr lang="en-US" sz="1500" b="1" dirty="0" err="1"/>
              <a:t>sponsorindtægter</a:t>
            </a:r>
            <a:r>
              <a:rPr lang="en-US" sz="1500" b="1" dirty="0"/>
              <a:t> – 3 </a:t>
            </a:r>
            <a:r>
              <a:rPr lang="en-US" sz="1500" b="1" dirty="0" err="1"/>
              <a:t>år</a:t>
            </a:r>
            <a:endParaRPr lang="en-US" sz="1500" b="1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Stort</a:t>
            </a:r>
            <a:r>
              <a:rPr lang="en-US" sz="1500" b="1" dirty="0"/>
              <a:t> </a:t>
            </a:r>
            <a:r>
              <a:rPr lang="en-US" sz="1500" b="1" dirty="0" err="1"/>
              <a:t>sportsarrangement</a:t>
            </a:r>
            <a:r>
              <a:rPr lang="en-US" sz="1500" b="1" dirty="0"/>
              <a:t>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/>
              <a:t>Ny </a:t>
            </a:r>
            <a:r>
              <a:rPr lang="en-US" sz="1500" b="1" dirty="0" err="1"/>
              <a:t>opvisningsbane</a:t>
            </a:r>
            <a:r>
              <a:rPr lang="en-US" sz="1500" b="1" dirty="0"/>
              <a:t> med tribune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Tilbyde</a:t>
            </a:r>
            <a:r>
              <a:rPr lang="en-US" sz="1500" b="1" dirty="0"/>
              <a:t> </a:t>
            </a:r>
            <a:r>
              <a:rPr lang="en-US" sz="1500" b="1" dirty="0" err="1"/>
              <a:t>stævner</a:t>
            </a:r>
            <a:r>
              <a:rPr lang="en-US" sz="1500" b="1" dirty="0"/>
              <a:t> </a:t>
            </a:r>
            <a:r>
              <a:rPr lang="en-US" sz="1500" b="1" dirty="0" err="1"/>
              <a:t>indendørs</a:t>
            </a:r>
            <a:r>
              <a:rPr lang="en-US" sz="1500" b="1" dirty="0"/>
              <a:t> og </a:t>
            </a:r>
            <a:r>
              <a:rPr lang="en-US" sz="1500" b="1" dirty="0" err="1"/>
              <a:t>udendørs</a:t>
            </a:r>
            <a:endParaRPr lang="en-US" sz="1500" b="1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Stærk</a:t>
            </a:r>
            <a:r>
              <a:rPr lang="en-US" sz="1500" b="1" dirty="0"/>
              <a:t> </a:t>
            </a:r>
            <a:r>
              <a:rPr lang="en-US" sz="1500" b="1" dirty="0" err="1"/>
              <a:t>medspiller</a:t>
            </a:r>
            <a:r>
              <a:rPr lang="en-US" sz="1500" b="1" dirty="0"/>
              <a:t> </a:t>
            </a:r>
            <a:r>
              <a:rPr lang="en-US" sz="1500" b="1" dirty="0" err="1"/>
              <a:t>i</a:t>
            </a:r>
            <a:r>
              <a:rPr lang="en-US" sz="1500" b="1" dirty="0"/>
              <a:t> GIC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b="1" dirty="0"/>
              <a:t>Mission: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/>
              <a:t>Rammer for </a:t>
            </a:r>
            <a:r>
              <a:rPr lang="en-US" sz="1500" b="1" dirty="0" err="1"/>
              <a:t>breddefodbold</a:t>
            </a:r>
            <a:endParaRPr lang="en-US" sz="1500" b="1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Tilbyde</a:t>
            </a:r>
            <a:r>
              <a:rPr lang="en-US" sz="1500" b="1" dirty="0"/>
              <a:t> </a:t>
            </a:r>
            <a:r>
              <a:rPr lang="en-US" sz="1500" b="1" dirty="0" err="1"/>
              <a:t>udvikling</a:t>
            </a:r>
            <a:r>
              <a:rPr lang="en-US" sz="1500" b="1" dirty="0"/>
              <a:t> for </a:t>
            </a:r>
            <a:r>
              <a:rPr lang="en-US" sz="1500" b="1" dirty="0" err="1"/>
              <a:t>spillere</a:t>
            </a:r>
            <a:r>
              <a:rPr lang="en-US" sz="1500" b="1" dirty="0"/>
              <a:t>, </a:t>
            </a:r>
            <a:r>
              <a:rPr lang="en-US" sz="1500" b="1" dirty="0" err="1"/>
              <a:t>trænere</a:t>
            </a:r>
            <a:r>
              <a:rPr lang="en-US" sz="1500" b="1" dirty="0"/>
              <a:t> og </a:t>
            </a:r>
            <a:r>
              <a:rPr lang="en-US" sz="1500" b="1" dirty="0" err="1"/>
              <a:t>frivillige</a:t>
            </a:r>
            <a:endParaRPr lang="en-US" sz="1500" b="1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 b="1" dirty="0" err="1"/>
              <a:t>Skabe</a:t>
            </a:r>
            <a:r>
              <a:rPr lang="en-US" sz="1500" b="1" dirty="0"/>
              <a:t> </a:t>
            </a:r>
            <a:r>
              <a:rPr lang="en-US" sz="1500" b="1" dirty="0" err="1"/>
              <a:t>fællesskab</a:t>
            </a:r>
            <a:r>
              <a:rPr lang="en-US" sz="1500" b="1" dirty="0"/>
              <a:t> og </a:t>
            </a:r>
            <a:r>
              <a:rPr lang="en-US" sz="1500" b="1" dirty="0" err="1"/>
              <a:t>sammenhold</a:t>
            </a:r>
            <a:r>
              <a:rPr lang="en-US" sz="1500" b="1" dirty="0"/>
              <a:t> </a:t>
            </a:r>
            <a:r>
              <a:rPr lang="en-US" sz="1500" b="1" dirty="0" err="1"/>
              <a:t>på</a:t>
            </a:r>
            <a:r>
              <a:rPr lang="en-US" sz="1500" b="1" dirty="0"/>
              <a:t> </a:t>
            </a:r>
            <a:r>
              <a:rPr lang="en-US" sz="1500" b="1" dirty="0" err="1"/>
              <a:t>tværs</a:t>
            </a:r>
            <a:r>
              <a:rPr lang="en-US" sz="1500" b="1" dirty="0"/>
              <a:t> </a:t>
            </a:r>
            <a:r>
              <a:rPr lang="en-US" sz="1500" b="1" dirty="0" err="1"/>
              <a:t>af</a:t>
            </a:r>
            <a:r>
              <a:rPr lang="en-US" sz="1500" b="1" dirty="0"/>
              <a:t> </a:t>
            </a:r>
            <a:r>
              <a:rPr lang="en-US" sz="1500" b="1" dirty="0" err="1"/>
              <a:t>årgange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61809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DA379E-CEFB-3C4C-B1DE-0A24B207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Regnskabsfremlæggelse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E186D5-25E5-6E4E-A624-56F4C1969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15322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DA379E-CEFB-3C4C-B1DE-0A24B207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Regnskabsfremlæggelse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E186D5-25E5-6E4E-A624-56F4C1969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70AF10F-4A79-7AD6-BA4C-F6716A20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371" y="640080"/>
            <a:ext cx="678156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DA379E-CEFB-3C4C-B1DE-0A24B207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Regnskabsfremlæggelse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E186D5-25E5-6E4E-A624-56F4C1969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86EDC7B-99CC-CA7E-B840-FB5AA1F1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07624"/>
            <a:ext cx="6903720" cy="46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8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04338-766D-8442-9313-F0CEDA52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Orientering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kontingent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satser</a:t>
            </a:r>
            <a:endParaRPr lang="en-US" sz="37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82D34C3-F934-4E48-9CC5-85203D0D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62" r="1089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0A9215B-340B-DA6B-0545-5FC5F2E1D4C5}"/>
              </a:ext>
            </a:extLst>
          </p:cNvPr>
          <p:cNvSpPr txBox="1"/>
          <p:nvPr/>
        </p:nvSpPr>
        <p:spPr>
          <a:xfrm>
            <a:off x="655320" y="2331720"/>
            <a:ext cx="51201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Satser 2023 – halvårligt: </a:t>
            </a:r>
          </a:p>
          <a:p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U5-U7: 		465,-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U8-U10: 		575,-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U11-U13: 		715,-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U14-U19: 		805,-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Old girls: 		565,-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Herre Senior:	1000,-</a:t>
            </a:r>
          </a:p>
        </p:txBody>
      </p:sp>
    </p:spTree>
    <p:extLst>
      <p:ext uri="{BB962C8B-B14F-4D97-AF65-F5344CB8AC3E}">
        <p14:creationId xmlns:p14="http://schemas.microsoft.com/office/powerpoint/2010/main" val="282942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DA379E-CEFB-3C4C-B1DE-0A24B207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 fremlæggelse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E186D5-25E5-6E4E-A624-56F4C1969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995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DA379E-CEFB-3C4C-B1DE-0A24B207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 fremlæggelse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E186D5-25E5-6E4E-A624-56F4C1969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B0B55FC-1961-D1BC-C4B0-E46AF41B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421" y="758952"/>
            <a:ext cx="7927065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25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04338-766D-8442-9313-F0CEDA52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Indkommende</a:t>
            </a:r>
            <a:r>
              <a:rPr lang="en-US" sz="3700" dirty="0"/>
              <a:t> </a:t>
            </a:r>
            <a:r>
              <a:rPr lang="en-US" sz="3700" dirty="0" err="1"/>
              <a:t>forslag</a:t>
            </a:r>
            <a:br>
              <a:rPr lang="en-US" sz="3700" dirty="0"/>
            </a:br>
            <a:endParaRPr lang="en-US" sz="37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0E18142-44EC-684C-A01A-CA1DF2C69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Bestyrelsen</a:t>
            </a:r>
            <a:r>
              <a:rPr lang="en-US" sz="1800" dirty="0"/>
              <a:t> har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modtaget</a:t>
            </a:r>
            <a:r>
              <a:rPr lang="en-US" sz="1800" dirty="0"/>
              <a:t> </a:t>
            </a:r>
            <a:r>
              <a:rPr lang="en-US" sz="1800" dirty="0" err="1"/>
              <a:t>forslag</a:t>
            </a:r>
            <a:endParaRPr lang="en-US" sz="18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82D34C3-F934-4E48-9CC5-85203D0D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62" r="1089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2812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4A4C6-5AE0-DA4B-9062-4D2CE931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7" y="629266"/>
            <a:ext cx="417657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Valg</a:t>
            </a:r>
            <a:r>
              <a:rPr lang="en-US" sz="2800" dirty="0"/>
              <a:t> </a:t>
            </a:r>
            <a:r>
              <a:rPr lang="en-US" sz="2800" dirty="0" err="1"/>
              <a:t>af</a:t>
            </a:r>
            <a:r>
              <a:rPr lang="en-US" sz="2800" dirty="0"/>
              <a:t> </a:t>
            </a:r>
            <a:r>
              <a:rPr lang="en-US" sz="2800" dirty="0" err="1"/>
              <a:t>bestyrelsesmedlemmer</a:t>
            </a:r>
            <a:br>
              <a:rPr lang="en-US" sz="2800" dirty="0"/>
            </a:br>
            <a:r>
              <a:rPr lang="en-US" sz="2800" dirty="0"/>
              <a:t>2 </a:t>
            </a:r>
            <a:r>
              <a:rPr lang="en-US" sz="2800" dirty="0" err="1"/>
              <a:t>år</a:t>
            </a:r>
            <a:endParaRPr lang="en-US" sz="28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12858-ED98-7B4D-9297-7A4F88A91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6" y="2438400"/>
            <a:ext cx="444817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/>
              <a:t>Ulige</a:t>
            </a:r>
            <a:r>
              <a:rPr lang="en-US" sz="1800" dirty="0"/>
              <a:t> </a:t>
            </a:r>
            <a:r>
              <a:rPr lang="en-US" sz="1800" dirty="0" err="1"/>
              <a:t>år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Næstformand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valg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Martin Hess </a:t>
            </a:r>
            <a:r>
              <a:rPr lang="en-US" sz="1800" dirty="0" err="1"/>
              <a:t>Skov</a:t>
            </a:r>
            <a:r>
              <a:rPr lang="en-US" sz="1800" dirty="0"/>
              <a:t> stiller op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Bestyrelsesmedlem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valg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Kurt Ballegaard Hansen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 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60E0DB2-E1BC-F44E-A480-D27440234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56" r="424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01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bygning, jord&#10;&#10;&#10;&#10;Automatisk oprettet beskrivelse">
            <a:extLst>
              <a:ext uri="{FF2B5EF4-FFF2-40B4-BE49-F238E27FC236}">
                <a16:creationId xmlns:a16="http://schemas.microsoft.com/office/drawing/2014/main" id="{0BC06747-EF58-F844-B9CB-588AA34CC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036" r="1503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6CB1E1-C19B-FA4C-999C-A5687124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000000"/>
                </a:solidFill>
              </a:rPr>
              <a:t>Dagsorden</a:t>
            </a:r>
            <a:r>
              <a:rPr lang="en-US" sz="4400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94BB5C-8DD3-AD40-8185-5134166B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Valg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dirigent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og</a:t>
            </a:r>
            <a:r>
              <a:rPr lang="en-US" dirty="0">
                <a:solidFill>
                  <a:srgbClr val="000000"/>
                </a:solidFill>
              </a:rPr>
              <a:t> referent</a:t>
            </a: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Formandens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beretning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Regnskabsfremlæggelse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Orientering</a:t>
            </a:r>
            <a:r>
              <a:rPr lang="en-US" dirty="0">
                <a:solidFill>
                  <a:srgbClr val="000000"/>
                </a:solidFill>
              </a:rPr>
              <a:t> om </a:t>
            </a:r>
            <a:r>
              <a:rPr lang="en-US" dirty="0" err="1">
                <a:solidFill>
                  <a:srgbClr val="000000"/>
                </a:solidFill>
              </a:rPr>
              <a:t>kommende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kontingentsatser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Budget </a:t>
            </a:r>
            <a:r>
              <a:rPr lang="en-US" dirty="0" err="1">
                <a:solidFill>
                  <a:srgbClr val="000000"/>
                </a:solidFill>
              </a:rPr>
              <a:t>fremlæggelse</a:t>
            </a:r>
            <a:r>
              <a:rPr lang="en-US" dirty="0">
                <a:solidFill>
                  <a:srgbClr val="000000"/>
                </a:solidFill>
              </a:rPr>
              <a:t> for </a:t>
            </a:r>
            <a:r>
              <a:rPr lang="en-US" dirty="0" err="1">
                <a:solidFill>
                  <a:srgbClr val="000000"/>
                </a:solidFill>
              </a:rPr>
              <a:t>kommende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år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Indkommende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forslag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Valg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bestyrelsesmedlemmer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Valg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af</a:t>
            </a:r>
            <a:r>
              <a:rPr lang="en-US" dirty="0">
                <a:solidFill>
                  <a:srgbClr val="000000"/>
                </a:solidFill>
              </a:rPr>
              <a:t> 2 </a:t>
            </a:r>
            <a:r>
              <a:rPr lang="en-US" dirty="0" err="1">
                <a:solidFill>
                  <a:srgbClr val="000000"/>
                </a:solidFill>
              </a:rPr>
              <a:t>suppleanter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bestyrelsen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Valg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af</a:t>
            </a:r>
            <a:r>
              <a:rPr lang="en-US" dirty="0">
                <a:solidFill>
                  <a:srgbClr val="000000"/>
                </a:solidFill>
              </a:rPr>
              <a:t> 1 </a:t>
            </a:r>
            <a:r>
              <a:rPr lang="en-US" dirty="0" err="1">
                <a:solidFill>
                  <a:srgbClr val="000000"/>
                </a:solidFill>
              </a:rPr>
              <a:t>revisor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Valg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af</a:t>
            </a:r>
            <a:r>
              <a:rPr lang="en-US" dirty="0">
                <a:solidFill>
                  <a:srgbClr val="000000"/>
                </a:solidFill>
              </a:rPr>
              <a:t> 1 </a:t>
            </a:r>
            <a:r>
              <a:rPr lang="en-US" dirty="0" err="1">
                <a:solidFill>
                  <a:srgbClr val="000000"/>
                </a:solidFill>
              </a:rPr>
              <a:t>revisor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suppleant</a:t>
            </a:r>
            <a:endParaRPr lang="en-US" dirty="0">
              <a:solidFill>
                <a:srgbClr val="000000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</a:rPr>
              <a:t>Eventuelt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52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4A4C6-5AE0-DA4B-9062-4D2CE931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7" y="629266"/>
            <a:ext cx="417657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Valg</a:t>
            </a:r>
            <a:r>
              <a:rPr lang="en-US" sz="2800" dirty="0"/>
              <a:t> </a:t>
            </a:r>
            <a:r>
              <a:rPr lang="en-US" sz="2800" dirty="0" err="1"/>
              <a:t>af</a:t>
            </a:r>
            <a:r>
              <a:rPr lang="en-US" sz="2800" dirty="0"/>
              <a:t> </a:t>
            </a:r>
            <a:r>
              <a:rPr lang="en-US" sz="2800" dirty="0" err="1"/>
              <a:t>suppleanter</a:t>
            </a:r>
            <a:r>
              <a:rPr lang="en-US" sz="2800" dirty="0"/>
              <a:t> – 1 </a:t>
            </a:r>
            <a:r>
              <a:rPr lang="en-US" sz="2800" dirty="0" err="1"/>
              <a:t>år</a:t>
            </a:r>
            <a:endParaRPr lang="en-US" sz="28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12858-ED98-7B4D-9297-7A4F88A91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6" y="2438400"/>
            <a:ext cx="4515230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 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/>
              <a:t>Torben </a:t>
            </a:r>
            <a:r>
              <a:rPr lang="en-US" sz="1800" dirty="0" err="1"/>
              <a:t>Øllegaard</a:t>
            </a:r>
            <a:r>
              <a:rPr lang="en-US" sz="1800" dirty="0"/>
              <a:t> Sørensen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Valg</a:t>
            </a:r>
            <a:r>
              <a:rPr lang="en-US" sz="1800" dirty="0"/>
              <a:t> </a:t>
            </a:r>
            <a:r>
              <a:rPr lang="en-US" sz="1800" dirty="0" err="1"/>
              <a:t>af</a:t>
            </a:r>
            <a:r>
              <a:rPr lang="en-US" sz="1800" dirty="0"/>
              <a:t> </a:t>
            </a:r>
            <a:r>
              <a:rPr lang="en-US" sz="1800" dirty="0" err="1"/>
              <a:t>suppleant</a:t>
            </a: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D36E5C-A661-4264-B72A-02D08ACB4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445635EA-D67F-45DB-9D42-A94921B1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8" r="117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18275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9923B9B-13CC-D444-8801-6EC972B81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76" r="9091" b="19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BD9ED1-6FDE-5F47-813F-3976A37D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Valg</a:t>
            </a:r>
            <a:r>
              <a:rPr lang="en-US" sz="3300" dirty="0"/>
              <a:t> </a:t>
            </a:r>
            <a:r>
              <a:rPr lang="en-US" sz="3300" dirty="0" err="1"/>
              <a:t>af</a:t>
            </a:r>
            <a:r>
              <a:rPr lang="en-US" sz="3300" dirty="0"/>
              <a:t> </a:t>
            </a:r>
            <a:r>
              <a:rPr lang="en-US" sz="3300" dirty="0" err="1"/>
              <a:t>revisor</a:t>
            </a:r>
            <a:r>
              <a:rPr lang="en-US" sz="3300" dirty="0"/>
              <a:t> – 1 </a:t>
            </a:r>
            <a:r>
              <a:rPr lang="en-US" sz="3300" dirty="0" err="1"/>
              <a:t>år</a:t>
            </a:r>
            <a:endParaRPr lang="en-US" sz="33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B72EDC-D37A-0B42-9993-4B077FBE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da-DK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da-DK" sz="1800" dirty="0"/>
              <a:t>Bestyrelsen foreslår:</a:t>
            </a:r>
            <a:br>
              <a:rPr lang="da-DK" sz="1800" dirty="0"/>
            </a:br>
            <a:r>
              <a:rPr lang="da-DK" sz="1800" dirty="0"/>
              <a:t>    Dan Skjerning</a:t>
            </a:r>
          </a:p>
        </p:txBody>
      </p:sp>
    </p:spTree>
    <p:extLst>
      <p:ext uri="{BB962C8B-B14F-4D97-AF65-F5344CB8AC3E}">
        <p14:creationId xmlns:p14="http://schemas.microsoft.com/office/powerpoint/2010/main" val="123291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9923B9B-13CC-D444-8801-6EC972B81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76" r="9091" b="19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BD9ED1-6FDE-5F47-813F-3976A37D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Valg</a:t>
            </a:r>
            <a:r>
              <a:rPr lang="en-US" sz="3300" dirty="0"/>
              <a:t> </a:t>
            </a:r>
            <a:r>
              <a:rPr lang="en-US" sz="3300" dirty="0" err="1"/>
              <a:t>af</a:t>
            </a:r>
            <a:r>
              <a:rPr lang="en-US" sz="3300" dirty="0"/>
              <a:t> revisor </a:t>
            </a:r>
            <a:r>
              <a:rPr lang="en-US" sz="3300" dirty="0" err="1"/>
              <a:t>suppleant</a:t>
            </a:r>
            <a:r>
              <a:rPr lang="en-US" sz="3300" dirty="0"/>
              <a:t> – 1 </a:t>
            </a:r>
            <a:r>
              <a:rPr lang="en-US" sz="3300" dirty="0" err="1"/>
              <a:t>år</a:t>
            </a:r>
            <a:endParaRPr lang="en-US" sz="33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B72EDC-D37A-0B42-9993-4B077FBE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da-DK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da-DK" sz="1800" dirty="0"/>
              <a:t>Bestyrelsen foreslår:</a:t>
            </a:r>
            <a:br>
              <a:rPr lang="da-DK" sz="1800" dirty="0"/>
            </a:br>
            <a:r>
              <a:rPr lang="da-DK" sz="1800" dirty="0"/>
              <a:t>    Anja Krogsgaard Andersen</a:t>
            </a:r>
          </a:p>
        </p:txBody>
      </p:sp>
    </p:spTree>
    <p:extLst>
      <p:ext uri="{BB962C8B-B14F-4D97-AF65-F5344CB8AC3E}">
        <p14:creationId xmlns:p14="http://schemas.microsoft.com/office/powerpoint/2010/main" val="866448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D392D-ACA4-FD4F-BE52-F3A2DB8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30" y="101054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u="sng" dirty="0" err="1"/>
              <a:t>Eventuelt</a:t>
            </a:r>
            <a:r>
              <a:rPr lang="en-US" sz="4400" u="sng" dirty="0"/>
              <a:t>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F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26C9DC-5097-224C-8064-584E816D8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930" y="1553345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Uddeling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Årets</a:t>
            </a:r>
            <a:r>
              <a:rPr lang="en-US" sz="2000" dirty="0"/>
              <a:t> </a:t>
            </a:r>
            <a:r>
              <a:rPr lang="en-US" sz="2000" dirty="0" err="1"/>
              <a:t>Giffer</a:t>
            </a:r>
            <a:r>
              <a:rPr lang="en-US" sz="2000" dirty="0"/>
              <a:t> pris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Uddeling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Årets</a:t>
            </a:r>
            <a:r>
              <a:rPr lang="en-US" sz="2000" dirty="0"/>
              <a:t> </a:t>
            </a:r>
            <a:r>
              <a:rPr lang="en-US" sz="2000" dirty="0" err="1"/>
              <a:t>Træner</a:t>
            </a:r>
            <a:r>
              <a:rPr lang="en-US" sz="2000" dirty="0"/>
              <a:t> pris</a:t>
            </a:r>
          </a:p>
        </p:txBody>
      </p:sp>
      <p:pic>
        <p:nvPicPr>
          <p:cNvPr id="9" name="Pladsholder til indhold 5">
            <a:extLst>
              <a:ext uri="{FF2B5EF4-FFF2-40B4-BE49-F238E27FC236}">
                <a16:creationId xmlns:a16="http://schemas.microsoft.com/office/drawing/2014/main" id="{1FF49332-CA46-481F-8C8C-28F4129B5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2" r="10896"/>
          <a:stretch/>
        </p:blipFill>
        <p:spPr>
          <a:xfrm>
            <a:off x="4953000" y="10"/>
            <a:ext cx="7238999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3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9BB1627-36BC-4F48-8C3A-631ABF7F3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9FD5B34-708F-3B4B-A455-CB6C15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Tak for denne gang</a:t>
            </a:r>
          </a:p>
        </p:txBody>
      </p:sp>
    </p:spTree>
    <p:extLst>
      <p:ext uri="{BB962C8B-B14F-4D97-AF65-F5344CB8AC3E}">
        <p14:creationId xmlns:p14="http://schemas.microsoft.com/office/powerpoint/2010/main" val="35027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94613-C942-E747-9F93-094243D3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Valg</a:t>
            </a:r>
            <a:r>
              <a:rPr lang="en-US" sz="4400" dirty="0"/>
              <a:t> </a:t>
            </a:r>
            <a:r>
              <a:rPr lang="en-US" sz="4400" dirty="0" err="1"/>
              <a:t>af</a:t>
            </a:r>
            <a:r>
              <a:rPr lang="en-US" sz="4400" dirty="0"/>
              <a:t> </a:t>
            </a:r>
            <a:r>
              <a:rPr lang="en-US" sz="4400" dirty="0" err="1"/>
              <a:t>dirigent</a:t>
            </a:r>
            <a:r>
              <a:rPr lang="en-US" sz="4400" dirty="0"/>
              <a:t> </a:t>
            </a:r>
            <a:r>
              <a:rPr lang="en-US" sz="4400" dirty="0" err="1"/>
              <a:t>og</a:t>
            </a:r>
            <a:r>
              <a:rPr lang="en-US" sz="4400" dirty="0"/>
              <a:t> referent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36ECE6-B9D1-E74B-81C8-D99112026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Bestyrelsen</a:t>
            </a:r>
            <a:r>
              <a:rPr lang="en-US" sz="1800" dirty="0"/>
              <a:t> </a:t>
            </a:r>
            <a:r>
              <a:rPr lang="en-US" sz="1800" dirty="0" err="1"/>
              <a:t>forslår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dirigent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 Carsten </a:t>
            </a:r>
            <a:r>
              <a:rPr lang="en-US" sz="1800" dirty="0" err="1"/>
              <a:t>Ørum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Bestyrelsen</a:t>
            </a:r>
            <a:r>
              <a:rPr lang="en-US" sz="1800" dirty="0"/>
              <a:t> </a:t>
            </a:r>
            <a:r>
              <a:rPr lang="en-US" sz="1800" dirty="0" err="1"/>
              <a:t>forslår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referent:</a:t>
            </a:r>
            <a:br>
              <a:rPr lang="en-US" sz="1800" dirty="0"/>
            </a:br>
            <a:r>
              <a:rPr lang="en-US" sz="1800" dirty="0"/>
              <a:t>    Torben </a:t>
            </a:r>
            <a:r>
              <a:rPr lang="en-US" sz="1800" dirty="0" err="1"/>
              <a:t>Øllegaard</a:t>
            </a:r>
            <a:r>
              <a:rPr lang="en-US" sz="1800" dirty="0"/>
              <a:t> Sørensen</a:t>
            </a:r>
          </a:p>
        </p:txBody>
      </p:sp>
      <p:pic>
        <p:nvPicPr>
          <p:cNvPr id="8" name="Pladsholder til indhold 7" descr="Et billede, der indeholder græs, himmel, udendørs, træ&#10;&#10;&#10;&#10;Automatisk oprettet beskrivelse">
            <a:extLst>
              <a:ext uri="{FF2B5EF4-FFF2-40B4-BE49-F238E27FC236}">
                <a16:creationId xmlns:a16="http://schemas.microsoft.com/office/drawing/2014/main" id="{009BF125-195D-7541-B253-DFEF8760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22" r="2563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909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da-DK" sz="3600" dirty="0"/>
              <a:t>Formandens beretning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8A9F712-B08A-4DB8-8DAF-E65B84EA8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b="1868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Generelt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Frivillighed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Samarbejde med GIC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Sportslige højdepunkter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Økonomi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1500" dirty="0"/>
              <a:t>Visionen og missionen for det fremtidige GIF Fodbold</a:t>
            </a:r>
          </a:p>
        </p:txBody>
      </p:sp>
    </p:spTree>
    <p:extLst>
      <p:ext uri="{BB962C8B-B14F-4D97-AF65-F5344CB8AC3E}">
        <p14:creationId xmlns:p14="http://schemas.microsoft.com/office/powerpoint/2010/main" val="119704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A3C364F-639D-4A4E-B342-5FAF24AE31D0}"/>
              </a:ext>
            </a:extLst>
          </p:cNvPr>
          <p:cNvSpPr txBox="1">
            <a:spLocks/>
          </p:cNvSpPr>
          <p:nvPr/>
        </p:nvSpPr>
        <p:spPr>
          <a:xfrm>
            <a:off x="1046746" y="586822"/>
            <a:ext cx="356025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Generelt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E54499-4EC2-41D5-9303-74F85A75096D}"/>
              </a:ext>
            </a:extLst>
          </p:cNvPr>
          <p:cNvSpPr txBox="1">
            <a:spLocks/>
          </p:cNvSpPr>
          <p:nvPr/>
        </p:nvSpPr>
        <p:spPr>
          <a:xfrm>
            <a:off x="5351164" y="586822"/>
            <a:ext cx="600263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Et </a:t>
            </a:r>
            <a:r>
              <a:rPr lang="en-US" sz="1500" dirty="0" err="1"/>
              <a:t>aktivt</a:t>
            </a:r>
            <a:r>
              <a:rPr lang="en-US" sz="1500" dirty="0"/>
              <a:t> </a:t>
            </a:r>
            <a:r>
              <a:rPr lang="en-US" sz="1500" dirty="0" err="1"/>
              <a:t>år</a:t>
            </a:r>
            <a:r>
              <a:rPr lang="en-US" sz="1500" dirty="0"/>
              <a:t> for </a:t>
            </a:r>
            <a:r>
              <a:rPr lang="en-US" sz="1500" dirty="0" err="1"/>
              <a:t>bestyrelsen</a:t>
            </a:r>
            <a:r>
              <a:rPr lang="en-US" sz="1500" dirty="0"/>
              <a:t> og dens </a:t>
            </a:r>
            <a:r>
              <a:rPr lang="en-US" sz="1500" dirty="0" err="1"/>
              <a:t>udvalg</a:t>
            </a:r>
            <a:r>
              <a:rPr lang="en-US" sz="1500" dirty="0"/>
              <a:t>, men vi </a:t>
            </a:r>
            <a:r>
              <a:rPr lang="en-US" sz="1500" dirty="0" err="1"/>
              <a:t>vil</a:t>
            </a:r>
            <a:r>
              <a:rPr lang="en-US" sz="1500" dirty="0"/>
              <a:t> mere!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err="1"/>
              <a:t>Højdepunkter</a:t>
            </a:r>
            <a:r>
              <a:rPr lang="en-US" sz="1500" dirty="0"/>
              <a:t> </a:t>
            </a:r>
            <a:r>
              <a:rPr lang="en-US" sz="1500" dirty="0" err="1"/>
              <a:t>fra</a:t>
            </a:r>
            <a:r>
              <a:rPr lang="en-US" sz="1500" dirty="0"/>
              <a:t> </a:t>
            </a:r>
            <a:r>
              <a:rPr lang="en-US" sz="1500" dirty="0" err="1"/>
              <a:t>udvalgene</a:t>
            </a:r>
            <a:r>
              <a:rPr lang="en-US" sz="1500" dirty="0"/>
              <a:t>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8029693-0689-3DF0-AD49-F8B04F31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16" y="2734055"/>
            <a:ext cx="11167447" cy="39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0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A3C364F-639D-4A4E-B342-5FAF24AE31D0}"/>
              </a:ext>
            </a:extLst>
          </p:cNvPr>
          <p:cNvSpPr txBox="1">
            <a:spLocks/>
          </p:cNvSpPr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Generelt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E54499-4EC2-41D5-9303-74F85A75096D}"/>
              </a:ext>
            </a:extLst>
          </p:cNvPr>
          <p:cNvSpPr txBox="1">
            <a:spLocks/>
          </p:cNvSpPr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Ny </a:t>
            </a:r>
            <a:r>
              <a:rPr lang="en-US" sz="2000" dirty="0" err="1"/>
              <a:t>webshop</a:t>
            </a:r>
            <a:r>
              <a:rPr lang="en-US" sz="2000" dirty="0"/>
              <a:t> og </a:t>
            </a:r>
            <a:r>
              <a:rPr lang="en-US" sz="2000" dirty="0" err="1"/>
              <a:t>forlængelse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samarbejdet</a:t>
            </a:r>
            <a:r>
              <a:rPr lang="en-US" sz="2000" dirty="0"/>
              <a:t> med </a:t>
            </a:r>
            <a:r>
              <a:rPr lang="en-US" sz="2000" dirty="0" err="1"/>
              <a:t>Sportmaster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Nyt</a:t>
            </a:r>
            <a:r>
              <a:rPr lang="en-US" sz="2000" dirty="0"/>
              <a:t> </a:t>
            </a:r>
            <a:r>
              <a:rPr lang="en-US" sz="2000" dirty="0" err="1"/>
              <a:t>Idrætscenter</a:t>
            </a:r>
            <a:r>
              <a:rPr lang="en-US" sz="2000" dirty="0"/>
              <a:t> og </a:t>
            </a:r>
            <a:r>
              <a:rPr lang="en-US" sz="2000" dirty="0" err="1"/>
              <a:t>periode</a:t>
            </a:r>
            <a:r>
              <a:rPr lang="en-US" sz="2000" dirty="0"/>
              <a:t> med </a:t>
            </a:r>
            <a:r>
              <a:rPr lang="en-US" sz="2000" dirty="0" err="1"/>
              <a:t>omkørsel</a:t>
            </a:r>
            <a:r>
              <a:rPr lang="en-US" sz="2000" dirty="0"/>
              <a:t> og </a:t>
            </a:r>
            <a:r>
              <a:rPr lang="en-US" sz="2000" dirty="0" err="1"/>
              <a:t>begrænset</a:t>
            </a:r>
            <a:r>
              <a:rPr lang="en-US" sz="2000" dirty="0"/>
              <a:t> </a:t>
            </a:r>
            <a:r>
              <a:rPr lang="en-US" sz="2000" dirty="0" err="1"/>
              <a:t>parkering</a:t>
            </a:r>
            <a:r>
              <a:rPr lang="en-US" sz="2000" dirty="0"/>
              <a:t>.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F47A344-8818-4E1F-D8E6-9902ED73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23"/>
          <a:stretch/>
        </p:blipFill>
        <p:spPr>
          <a:xfrm>
            <a:off x="4235498" y="146305"/>
            <a:ext cx="7739624" cy="45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809A84-033C-C448-8356-96F60EBA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Frivillighed</a:t>
            </a:r>
            <a:endParaRPr lang="en-US" sz="54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2FA8160-DD1C-954B-9BB7-59662DB23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535424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2200" dirty="0" err="1"/>
              <a:t>Curlingholdet</a:t>
            </a:r>
            <a:r>
              <a:rPr lang="en-US" sz="2200" dirty="0"/>
              <a:t> – still going strong!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Renhold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udearealer</a:t>
            </a:r>
            <a:r>
              <a:rPr lang="en-US" sz="2000" dirty="0"/>
              <a:t>.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/>
              <a:t>Nye net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mål</a:t>
            </a:r>
            <a:r>
              <a:rPr lang="en-US" sz="2000" dirty="0"/>
              <a:t>. 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Oprydning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boldrum</a:t>
            </a:r>
            <a:r>
              <a:rPr lang="en-US" sz="2000" dirty="0"/>
              <a:t>. 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Forbedring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boldrum</a:t>
            </a:r>
            <a:r>
              <a:rPr lang="en-US" sz="2000" dirty="0"/>
              <a:t>. </a:t>
            </a:r>
          </a:p>
        </p:txBody>
      </p:sp>
      <p:pic>
        <p:nvPicPr>
          <p:cNvPr id="6" name="Pladsholder til indhold 5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D0C64781-1FC2-784A-96A8-566B0C5FA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77" r="-1" b="71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031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5D625E-57D0-8E48-8999-FA25A770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Samarbejde med GIC</a:t>
            </a:r>
            <a:r>
              <a:rPr lang="en-US" sz="5400"/>
              <a:t> 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7D48A2C-9AC9-B846-BEF9-0FA9D3063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Stærk medspiller gennem repræsentantskabet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Hjælp til bandeopsætning – fokus på bedre sammenhæng af hal tider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Fokus på at få cafeteria op og stå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Foreningsdag i GIC – mødes med de andre foreninger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10" name="Pladsholder til indhold 9" descr="Et billede, der indeholder atletik, sport, adskillige&#10;&#10;Automatisk genereret beskrivelse">
            <a:extLst>
              <a:ext uri="{FF2B5EF4-FFF2-40B4-BE49-F238E27FC236}">
                <a16:creationId xmlns:a16="http://schemas.microsoft.com/office/drawing/2014/main" id="{596EA5D5-E24F-89D6-07F3-E728F323D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51" r="322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96133662-25A7-9CD7-49E7-50C421F0D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072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F1BDD34-9588-F64B-8AFE-1E9186D50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61" b="20539"/>
          <a:stretch/>
        </p:blipFill>
        <p:spPr>
          <a:xfrm>
            <a:off x="4521" y="287089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F4EBF4-3556-0347-A61D-B7C03725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/>
              <a:t>Sportslige</a:t>
            </a:r>
            <a:r>
              <a:rPr lang="en-US" sz="3600" dirty="0"/>
              <a:t> </a:t>
            </a:r>
            <a:r>
              <a:rPr lang="en-US" sz="3600" dirty="0" err="1"/>
              <a:t>højdepunkter</a:t>
            </a:r>
            <a:endParaRPr lang="en-US" sz="3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33260B-33EC-A74E-9C8D-98D40FA6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865993" cy="302894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1800" dirty="0"/>
              <a:t>God </a:t>
            </a:r>
            <a:r>
              <a:rPr lang="en-US" sz="1800" dirty="0" err="1"/>
              <a:t>udvikling</a:t>
            </a:r>
            <a:r>
              <a:rPr lang="en-US" sz="1800" dirty="0"/>
              <a:t> med hold </a:t>
            </a:r>
            <a:r>
              <a:rPr lang="en-US" sz="1800" dirty="0" err="1"/>
              <a:t>i</a:t>
            </a:r>
            <a:r>
              <a:rPr lang="en-US" sz="1800" dirty="0"/>
              <a:t> mange </a:t>
            </a:r>
            <a:r>
              <a:rPr lang="en-US" sz="1800" dirty="0" err="1"/>
              <a:t>aldersgrupper</a:t>
            </a:r>
            <a:r>
              <a:rPr lang="en-US" sz="1800" dirty="0"/>
              <a:t> bade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drenge</a:t>
            </a:r>
            <a:r>
              <a:rPr lang="en-US" sz="1800" dirty="0"/>
              <a:t> og </a:t>
            </a:r>
            <a:r>
              <a:rPr lang="en-US" sz="1800" dirty="0" err="1"/>
              <a:t>pige</a:t>
            </a:r>
            <a:r>
              <a:rPr lang="en-US" sz="1800" dirty="0"/>
              <a:t> </a:t>
            </a:r>
            <a:r>
              <a:rPr lang="en-US" sz="1800" dirty="0" err="1"/>
              <a:t>siden</a:t>
            </a:r>
            <a:r>
              <a:rPr lang="en-US" sz="1800" dirty="0"/>
              <a:t>. </a:t>
            </a:r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1800" dirty="0"/>
              <a:t>U19 </a:t>
            </a:r>
            <a:r>
              <a:rPr lang="en-US" sz="1800" dirty="0" err="1"/>
              <a:t>drenge</a:t>
            </a:r>
            <a:r>
              <a:rPr lang="en-US" sz="1800" dirty="0"/>
              <a:t> med </a:t>
            </a:r>
            <a:r>
              <a:rPr lang="en-US" sz="1800" dirty="0" err="1"/>
              <a:t>oprykning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Liga 1.</a:t>
            </a:r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1800" dirty="0"/>
              <a:t>U7/U8 </a:t>
            </a:r>
            <a:r>
              <a:rPr lang="en-US" sz="1800" dirty="0" err="1"/>
              <a:t>pige</a:t>
            </a:r>
            <a:r>
              <a:rPr lang="en-US" sz="1800" dirty="0"/>
              <a:t> hold </a:t>
            </a:r>
            <a:r>
              <a:rPr lang="en-US" sz="1800" dirty="0" err="1"/>
              <a:t>etableret</a:t>
            </a:r>
            <a:r>
              <a:rPr lang="en-US" sz="1800" dirty="0"/>
              <a:t> og god </a:t>
            </a:r>
            <a:r>
              <a:rPr lang="en-US" sz="1800" dirty="0" err="1"/>
              <a:t>afholdelse</a:t>
            </a:r>
            <a:r>
              <a:rPr lang="en-US" sz="1800" dirty="0"/>
              <a:t> </a:t>
            </a:r>
            <a:r>
              <a:rPr lang="en-US" sz="1800" dirty="0" err="1"/>
              <a:t>af</a:t>
            </a:r>
            <a:r>
              <a:rPr lang="en-US" sz="1800" dirty="0"/>
              <a:t> </a:t>
            </a:r>
            <a:r>
              <a:rPr lang="en-US" sz="1800" dirty="0" err="1"/>
              <a:t>pigeraketten</a:t>
            </a:r>
            <a:r>
              <a:rPr lang="en-US" sz="1800" dirty="0"/>
              <a:t>. </a:t>
            </a:r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1800" dirty="0"/>
              <a:t>God </a:t>
            </a:r>
            <a:r>
              <a:rPr lang="en-US" sz="1800" dirty="0" err="1"/>
              <a:t>udvikling</a:t>
            </a:r>
            <a:r>
              <a:rPr lang="en-US" sz="1800" dirty="0"/>
              <a:t> mod at have den </a:t>
            </a:r>
            <a:r>
              <a:rPr lang="en-US" sz="1800" dirty="0" err="1"/>
              <a:t>fedeste</a:t>
            </a:r>
            <a:r>
              <a:rPr lang="en-US" sz="1800" dirty="0"/>
              <a:t> </a:t>
            </a:r>
            <a:r>
              <a:rPr lang="en-US" sz="1800" dirty="0" err="1"/>
              <a:t>klub</a:t>
            </a:r>
            <a:r>
              <a:rPr lang="en-US" sz="1800" dirty="0"/>
              <a:t> at </a:t>
            </a:r>
            <a:r>
              <a:rPr lang="en-US" sz="1800" dirty="0" err="1"/>
              <a:t>være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. Vi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rigtig</a:t>
            </a:r>
            <a:r>
              <a:rPr lang="en-US" sz="1800" dirty="0"/>
              <a:t> </a:t>
            </a:r>
            <a:r>
              <a:rPr lang="en-US" sz="1800" dirty="0" err="1"/>
              <a:t>meget</a:t>
            </a:r>
            <a:r>
              <a:rPr lang="en-US" sz="1800" dirty="0"/>
              <a:t> </a:t>
            </a:r>
            <a:r>
              <a:rPr lang="en-US" sz="1800" dirty="0" err="1"/>
              <a:t>aktivitet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vores</a:t>
            </a:r>
            <a:r>
              <a:rPr lang="en-US" sz="1800" dirty="0"/>
              <a:t> </a:t>
            </a:r>
            <a:r>
              <a:rPr lang="en-US" sz="1800" dirty="0" err="1"/>
              <a:t>anlæg</a:t>
            </a:r>
            <a:r>
              <a:rPr lang="en-US" sz="1800" dirty="0"/>
              <a:t>!</a:t>
            </a:r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1800" dirty="0" err="1"/>
              <a:t>Nyt</a:t>
            </a:r>
            <a:r>
              <a:rPr lang="en-US" sz="1800" dirty="0"/>
              <a:t> </a:t>
            </a:r>
            <a:r>
              <a:rPr lang="en-US" sz="1800" dirty="0" err="1"/>
              <a:t>initiativ</a:t>
            </a:r>
            <a:r>
              <a:rPr lang="en-US" sz="1800" dirty="0"/>
              <a:t> med et </a:t>
            </a:r>
            <a:r>
              <a:rPr lang="en-US" sz="1800" dirty="0" err="1"/>
              <a:t>sportsligt</a:t>
            </a:r>
            <a:r>
              <a:rPr lang="en-US" sz="1800" dirty="0"/>
              <a:t> </a:t>
            </a:r>
            <a:r>
              <a:rPr lang="en-US" sz="1800" dirty="0" err="1"/>
              <a:t>nyhedsbrev</a:t>
            </a:r>
            <a:r>
              <a:rPr lang="en-US" sz="1800" dirty="0"/>
              <a:t> for </a:t>
            </a:r>
            <a:r>
              <a:rPr lang="en-US" sz="1800" dirty="0" err="1"/>
              <a:t>året</a:t>
            </a:r>
            <a:r>
              <a:rPr lang="en-US" sz="1800" dirty="0"/>
              <a:t> der </a:t>
            </a:r>
            <a:r>
              <a:rPr lang="en-US" sz="1800" dirty="0" err="1"/>
              <a:t>gik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204753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519</Words>
  <Application>Microsoft Office PowerPoint</Application>
  <PresentationFormat>Widescreen</PresentationFormat>
  <Paragraphs>105</Paragraphs>
  <Slides>24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Kontortema</vt:lpstr>
      <vt:lpstr>Velkommen til ordinær generalforsamling for Gauerslund IF Fodbold  d. 6/2-2023 kl. 19.00</vt:lpstr>
      <vt:lpstr>Dagsorden: </vt:lpstr>
      <vt:lpstr>Valg af dirigent og referent</vt:lpstr>
      <vt:lpstr>Formandens beretning</vt:lpstr>
      <vt:lpstr>PowerPoint-præsentation</vt:lpstr>
      <vt:lpstr>PowerPoint-præsentation</vt:lpstr>
      <vt:lpstr>Frivillighed</vt:lpstr>
      <vt:lpstr>Samarbejde med GIC </vt:lpstr>
      <vt:lpstr>Sportslige højdepunkter</vt:lpstr>
      <vt:lpstr>Økonomi </vt:lpstr>
      <vt:lpstr> Visionen og missionen for det fremtidige GIF Fodbold </vt:lpstr>
      <vt:lpstr>Regnskabsfremlæggelse</vt:lpstr>
      <vt:lpstr>Regnskabsfremlæggelse</vt:lpstr>
      <vt:lpstr>Regnskabsfremlæggelse</vt:lpstr>
      <vt:lpstr>Orientering om kontingent satser</vt:lpstr>
      <vt:lpstr>Budget fremlæggelse</vt:lpstr>
      <vt:lpstr>Budget fremlæggelse</vt:lpstr>
      <vt:lpstr>Indkommende forslag </vt:lpstr>
      <vt:lpstr>Valg af bestyrelsesmedlemmer 2 år</vt:lpstr>
      <vt:lpstr>Valg af suppleanter – 1 år</vt:lpstr>
      <vt:lpstr>Valg af revisor – 1 år</vt:lpstr>
      <vt:lpstr>Valg af revisor suppleant – 1 år</vt:lpstr>
      <vt:lpstr>Eventuelt:</vt:lpstr>
      <vt:lpstr>Tak for denne gang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ekstra ordinær generalforsamling for Gauerslund IF Fodbold d. 26/2-2019 kl. 19.00</dc:title>
  <dc:creator>Anders Thorbøl Andersen</dc:creator>
  <cp:lastModifiedBy>Torben Øllegaard Sørensen</cp:lastModifiedBy>
  <cp:revision>18</cp:revision>
  <cp:lastPrinted>2019-02-23T11:29:32Z</cp:lastPrinted>
  <dcterms:created xsi:type="dcterms:W3CDTF">2019-02-17T14:23:13Z</dcterms:created>
  <dcterms:modified xsi:type="dcterms:W3CDTF">2023-02-08T18:39:38Z</dcterms:modified>
</cp:coreProperties>
</file>